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Два типи симетрії як відображення способу життя. Способи пересування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87220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розглянути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симе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трії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способи пересування тварин; розвивати вміння порівнювати способи пересування тварин; виховувати спостережливість  та самостійність.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Війковий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Джгутиковий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4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068960"/>
            <a:ext cx="33123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Grp="1" noChangeAspect="1" noChangeArrowheads="1"/>
          </p:cNvPicPr>
          <p:nvPr>
            <p:ph sz="quarter" idx="2"/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924944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Способи пересування тварин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Політ, плавання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Біг, стрибки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:\Галя\images (4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76872"/>
            <a:ext cx="2466975" cy="1847850"/>
          </a:xfrm>
          <a:prstGeom prst="rect">
            <a:avLst/>
          </a:prstGeom>
          <a:noFill/>
        </p:spPr>
      </p:pic>
      <p:pic>
        <p:nvPicPr>
          <p:cNvPr id="6146" name="Picture 2" descr="H:\Галя\images (20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276872"/>
            <a:ext cx="2466975" cy="1847850"/>
          </a:xfrm>
          <a:prstGeom prst="rect">
            <a:avLst/>
          </a:prstGeom>
          <a:noFill/>
        </p:spPr>
      </p:pic>
      <p:pic>
        <p:nvPicPr>
          <p:cNvPr id="6147" name="Picture 3" descr="H:\Галя\images (3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495800"/>
            <a:ext cx="1933575" cy="2362200"/>
          </a:xfrm>
          <a:prstGeom prst="rect">
            <a:avLst/>
          </a:prstGeom>
          <a:noFill/>
        </p:spPr>
      </p:pic>
      <p:pic>
        <p:nvPicPr>
          <p:cNvPr id="6149" name="Picture 5" descr="H:\Галя\images (7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09120"/>
            <a:ext cx="2438400" cy="1828800"/>
          </a:xfrm>
          <a:prstGeom prst="rect">
            <a:avLst/>
          </a:prstGeom>
          <a:noFill/>
        </p:spPr>
      </p:pic>
      <p:pic>
        <p:nvPicPr>
          <p:cNvPr id="6152" name="Picture 8" descr="H:\Галина\images (2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4581128"/>
            <a:ext cx="2466975" cy="1847850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1124744"/>
            <a:ext cx="170973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Які типи симетрії є у тварин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Як</a:t>
            </a:r>
            <a:r>
              <a:rPr lang="uk-UA" dirty="0" err="1" smtClean="0"/>
              <a:t>ий</a:t>
            </a:r>
            <a:r>
              <a:rPr lang="uk-UA" dirty="0" smtClean="0"/>
              <a:t> тип симетрії у гідри прісноводної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тварини мають двобічну симетрію тіла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способи пересування є у тварин</a:t>
            </a:r>
            <a:r>
              <a:rPr lang="en-US" dirty="0" smtClean="0"/>
              <a:t>?</a:t>
            </a:r>
          </a:p>
          <a:p>
            <a:r>
              <a:rPr lang="uk-UA" dirty="0" smtClean="0"/>
              <a:t> Яка тварина найшвидше бігає</a:t>
            </a:r>
            <a:r>
              <a:rPr lang="en-US" dirty="0" smtClean="0"/>
              <a:t>?</a:t>
            </a:r>
          </a:p>
          <a:p>
            <a:r>
              <a:rPr lang="uk-UA" dirty="0" smtClean="0"/>
              <a:t> Яка тварина найвище стрибає</a:t>
            </a:r>
            <a:r>
              <a:rPr lang="en-US" dirty="0" smtClean="0"/>
              <a:t>?</a:t>
            </a:r>
          </a:p>
          <a:p>
            <a:r>
              <a:rPr lang="uk-UA" dirty="0" smtClean="0"/>
              <a:t> Як птахи пристосувалися до польоту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повзають змії та черви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 рухаються риби</a:t>
            </a:r>
            <a:r>
              <a:rPr lang="en-US" smtClean="0"/>
              <a:t>?</a:t>
            </a:r>
            <a:endParaRPr lang="uk-UA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Обговорення питань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зробити поперечний розріз через тіло черва, що можна побачити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зробити поздовжній розріз через тіло черва, що видно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відзеркалює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одна сторона іншу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Типи симетрії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Променева            Двобічна(білатеральна)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симетрія                    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симетрія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2060848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915816" y="2060848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Променева симетрія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Кишкопорожнинні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Сцифоїдні медузи , Коралові поліпи</a:t>
            </a:r>
            <a:endParaRPr lang="ru-RU" dirty="0"/>
          </a:p>
        </p:txBody>
      </p:sp>
      <p:pic>
        <p:nvPicPr>
          <p:cNvPr id="1026" name="Picture 2" descr="H:\Галя\завантаження (17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2348880"/>
            <a:ext cx="2736304" cy="3024336"/>
          </a:xfrm>
          <a:prstGeom prst="rect">
            <a:avLst/>
          </a:prstGeom>
          <a:noFill/>
        </p:spPr>
      </p:pic>
      <p:pic>
        <p:nvPicPr>
          <p:cNvPr id="1027" name="Picture 3" descr="H:\Галя\images (65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48064" y="2276872"/>
            <a:ext cx="2808312" cy="1800200"/>
          </a:xfrm>
          <a:prstGeom prst="rect">
            <a:avLst/>
          </a:prstGeom>
          <a:noFill/>
        </p:spPr>
      </p:pic>
      <p:pic>
        <p:nvPicPr>
          <p:cNvPr id="1029" name="Picture 5" descr="H:\Галя\images (9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221088"/>
            <a:ext cx="2664296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Скільки площин променевої симетрії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Галя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652120" y="2564904"/>
            <a:ext cx="2495550" cy="183832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196752"/>
            <a:ext cx="3527995" cy="520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Двобічна симетрія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Молюски Головоногі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Молюски Черевоногі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:\Галя\images (7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3171229" cy="2880320"/>
          </a:xfrm>
          <a:prstGeom prst="rect">
            <a:avLst/>
          </a:prstGeom>
          <a:noFill/>
        </p:spPr>
      </p:pic>
      <p:pic>
        <p:nvPicPr>
          <p:cNvPr id="2051" name="Picture 3" descr="H:\Галя\images (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22937" y="3029744"/>
            <a:ext cx="188595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Яка симетрія притаманна таким тваринам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Галя\images (8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3277741" cy="2304256"/>
          </a:xfrm>
          <a:prstGeom prst="rect">
            <a:avLst/>
          </a:prstGeom>
          <a:noFill/>
        </p:spPr>
      </p:pic>
      <p:pic>
        <p:nvPicPr>
          <p:cNvPr id="3075" name="Picture 3" descr="H:\Галя\завантаження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4864"/>
            <a:ext cx="302433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Способи пересування тварин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Амебоїдний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Війковий;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Джгутиковий;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Реактивний;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Біг, стрибки;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Приклади рухів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Амеба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Реактивний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H:\Галя\завантаження (18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2768897" cy="2753569"/>
          </a:xfrm>
          <a:prstGeom prst="rect">
            <a:avLst/>
          </a:prstGeom>
          <a:noFill/>
        </p:spPr>
      </p:pic>
      <p:pic>
        <p:nvPicPr>
          <p:cNvPr id="5122" name="Picture 2" descr="H:\Галя\images (2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446712" y="3425031"/>
            <a:ext cx="24384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6155540SlideId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5165316SlideId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5165316SlideId2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1141223SlideId25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202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Два типи симетрії як відображення способу життя. Способи пересування тварин</vt:lpstr>
      <vt:lpstr>Актуалізація опорних знань і мотивація навчальної діяльності</vt:lpstr>
      <vt:lpstr>  Типи симетрії  </vt:lpstr>
      <vt:lpstr>Променева симетрія</vt:lpstr>
      <vt:lpstr>Скільки площин променевої симетрії</vt:lpstr>
      <vt:lpstr>Двобічна симетрія</vt:lpstr>
      <vt:lpstr>Яка симетрія притаманна таким тваринам?</vt:lpstr>
      <vt:lpstr>Способи пересування тварин</vt:lpstr>
      <vt:lpstr>Приклади рухів</vt:lpstr>
      <vt:lpstr>Слайд 10</vt:lpstr>
      <vt:lpstr>Способи пересування тварин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типи симетрії як відображення способу життя. Способи пересування тварин</dc:title>
  <dc:creator>UZER</dc:creator>
  <cp:lastModifiedBy>UZER</cp:lastModifiedBy>
  <cp:revision>21</cp:revision>
  <dcterms:created xsi:type="dcterms:W3CDTF">2015-02-06T17:17:58Z</dcterms:created>
  <dcterms:modified xsi:type="dcterms:W3CDTF">2015-02-11T16:41:37Z</dcterms:modified>
</cp:coreProperties>
</file>